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696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6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3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9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4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9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B8DC9-0D73-224F-A288-D7C2FEFD89E1}" type="datetimeFigureOut">
              <a:rPr lang="en-US" smtClean="0"/>
              <a:t>10/09/14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7B1E-BF9C-8A43-BAAC-1852601C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67469" y="232349"/>
            <a:ext cx="9600644" cy="8588034"/>
            <a:chOff x="167469" y="232349"/>
            <a:chExt cx="9600644" cy="8588034"/>
          </a:xfrm>
        </p:grpSpPr>
        <p:grpSp>
          <p:nvGrpSpPr>
            <p:cNvPr id="29" name="Group 28"/>
            <p:cNvGrpSpPr/>
            <p:nvPr/>
          </p:nvGrpSpPr>
          <p:grpSpPr>
            <a:xfrm>
              <a:off x="167469" y="232349"/>
              <a:ext cx="9554349" cy="8549568"/>
              <a:chOff x="167469" y="232349"/>
              <a:chExt cx="9554349" cy="8549568"/>
            </a:xfrm>
          </p:grpSpPr>
          <p:pic>
            <p:nvPicPr>
              <p:cNvPr id="13" name="Picture 12" descr="r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1163" y="356266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5" name="Picture 4" descr="blus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1538" y="232349"/>
                <a:ext cx="1040050" cy="3600000"/>
              </a:xfrm>
              <a:prstGeom prst="rect">
                <a:avLst/>
              </a:prstGeom>
            </p:spPr>
          </p:pic>
          <p:pic>
            <p:nvPicPr>
              <p:cNvPr id="6" name="Picture 5" descr="cre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5815" y="232349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7" name="Picture 6" descr="lavenda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25" y="356266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0" name="Picture 9" descr="orang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4095" y="356266"/>
                <a:ext cx="1065509" cy="3600000"/>
              </a:xfrm>
              <a:prstGeom prst="rect">
                <a:avLst/>
              </a:prstGeom>
            </p:spPr>
          </p:pic>
          <p:pic>
            <p:nvPicPr>
              <p:cNvPr id="14" name="Picture 13" descr="teal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3489" y="356266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4" name="Picture 3" descr="blue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942" y="2032349"/>
                <a:ext cx="1004543" cy="3600000"/>
              </a:xfrm>
              <a:prstGeom prst="rect">
                <a:avLst/>
              </a:prstGeom>
            </p:spPr>
          </p:pic>
          <p:pic>
            <p:nvPicPr>
              <p:cNvPr id="8" name="Picture 7" descr="ltgreen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625" y="2032349"/>
                <a:ext cx="1004543" cy="3600000"/>
              </a:xfrm>
              <a:prstGeom prst="rect">
                <a:avLst/>
              </a:prstGeom>
            </p:spPr>
          </p:pic>
          <p:pic>
            <p:nvPicPr>
              <p:cNvPr id="9" name="Picture 8" descr="mint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3006" y="1905220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11" name="Picture 10" descr="pink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469" y="1905220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2" name="Picture 11" descr="purpl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8771" y="1905220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15" name="Picture 14" descr="yellow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0" y="1657389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6" name="Picture 15" descr="lavenda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307" y="2156266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7" name="Picture 16" descr="blus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6284" y="3645250"/>
                <a:ext cx="1040050" cy="3600000"/>
              </a:xfrm>
              <a:prstGeom prst="rect">
                <a:avLst/>
              </a:prstGeom>
            </p:spPr>
          </p:pic>
          <p:pic>
            <p:nvPicPr>
              <p:cNvPr id="18" name="Picture 17" descr="orang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8841" y="3676230"/>
                <a:ext cx="1065509" cy="3600000"/>
              </a:xfrm>
              <a:prstGeom prst="rect">
                <a:avLst/>
              </a:prstGeom>
            </p:spPr>
          </p:pic>
          <p:pic>
            <p:nvPicPr>
              <p:cNvPr id="19" name="Picture 18" descr="r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909" y="3636190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20" name="Picture 19" descr="mint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3993" y="3893081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21" name="Picture 20" descr="purpl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8140" y="3536811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22" name="Picture 21" descr="yellow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9385" y="3645250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23" name="Picture 22" descr="r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5929" y="5181917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24" name="Picture 23" descr="cre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834" y="5058000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25" name="Picture 24" descr="teal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2508" y="5181917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26" name="Picture 25" descr="pink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2355" y="5058000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27" name="Picture 26" descr="blue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637" y="5058000"/>
                <a:ext cx="1004543" cy="3600000"/>
              </a:xfrm>
              <a:prstGeom prst="rect">
                <a:avLst/>
              </a:prstGeom>
            </p:spPr>
          </p:pic>
          <p:pic>
            <p:nvPicPr>
              <p:cNvPr id="28" name="Picture 27" descr="ltgreen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320" y="5058000"/>
                <a:ext cx="1004543" cy="3600000"/>
              </a:xfrm>
              <a:prstGeom prst="rect">
                <a:avLst/>
              </a:prstGeom>
            </p:spPr>
          </p:pic>
        </p:grpSp>
        <p:pic>
          <p:nvPicPr>
            <p:cNvPr id="55" name="Picture 54" descr="pin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602" y="5220383"/>
              <a:ext cx="1048511" cy="36000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023213" y="436222"/>
            <a:ext cx="431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b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9270" y="281322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64779" y="340782"/>
            <a:ext cx="60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59142" y="492156"/>
            <a:ext cx="365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86625" y="296812"/>
            <a:ext cx="418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4692" y="588622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9780" y="3658257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13178" y="3797667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94785" y="3764187"/>
            <a:ext cx="282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59142" y="3698701"/>
            <a:ext cx="427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u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69010" y="3773118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2315" y="395006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459" y="2032349"/>
            <a:ext cx="492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98763" y="1660589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v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48041" y="2014359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z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18757" y="1980894"/>
            <a:ext cx="356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53675" y="2032349"/>
            <a:ext cx="377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71979" y="2184749"/>
            <a:ext cx="43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90285" y="2337149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5705" y="5048079"/>
            <a:ext cx="384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166399" y="5164449"/>
            <a:ext cx="441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06922" y="5189403"/>
            <a:ext cx="436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12363" y="5220383"/>
            <a:ext cx="367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49008" y="5233550"/>
            <a:ext cx="46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20235" y="5161949"/>
            <a:ext cx="422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q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67648" y="5249040"/>
            <a:ext cx="47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QBeginners"/>
                <a:cs typeface="QBeginner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84369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67469" y="232349"/>
            <a:ext cx="9600644" cy="8588034"/>
            <a:chOff x="167469" y="232349"/>
            <a:chExt cx="9600644" cy="8588034"/>
          </a:xfrm>
        </p:grpSpPr>
        <p:grpSp>
          <p:nvGrpSpPr>
            <p:cNvPr id="29" name="Group 28"/>
            <p:cNvGrpSpPr/>
            <p:nvPr/>
          </p:nvGrpSpPr>
          <p:grpSpPr>
            <a:xfrm>
              <a:off x="167469" y="232349"/>
              <a:ext cx="9554349" cy="8549568"/>
              <a:chOff x="167469" y="232349"/>
              <a:chExt cx="9554349" cy="8549568"/>
            </a:xfrm>
          </p:grpSpPr>
          <p:pic>
            <p:nvPicPr>
              <p:cNvPr id="13" name="Picture 12" descr="r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1163" y="356266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5" name="Picture 4" descr="blus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1538" y="232349"/>
                <a:ext cx="1040050" cy="3600000"/>
              </a:xfrm>
              <a:prstGeom prst="rect">
                <a:avLst/>
              </a:prstGeom>
            </p:spPr>
          </p:pic>
          <p:pic>
            <p:nvPicPr>
              <p:cNvPr id="6" name="Picture 5" descr="cre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5815" y="232349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7" name="Picture 6" descr="lavenda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725" y="356266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0" name="Picture 9" descr="orang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4095" y="356266"/>
                <a:ext cx="1065509" cy="3600000"/>
              </a:xfrm>
              <a:prstGeom prst="rect">
                <a:avLst/>
              </a:prstGeom>
            </p:spPr>
          </p:pic>
          <p:pic>
            <p:nvPicPr>
              <p:cNvPr id="14" name="Picture 13" descr="teal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53489" y="356266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4" name="Picture 3" descr="blue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9942" y="2032349"/>
                <a:ext cx="1004543" cy="3600000"/>
              </a:xfrm>
              <a:prstGeom prst="rect">
                <a:avLst/>
              </a:prstGeom>
            </p:spPr>
          </p:pic>
          <p:pic>
            <p:nvPicPr>
              <p:cNvPr id="8" name="Picture 7" descr="ltgreen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6625" y="2032349"/>
                <a:ext cx="1004543" cy="3600000"/>
              </a:xfrm>
              <a:prstGeom prst="rect">
                <a:avLst/>
              </a:prstGeom>
            </p:spPr>
          </p:pic>
          <p:pic>
            <p:nvPicPr>
              <p:cNvPr id="9" name="Picture 8" descr="mint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3006" y="1905220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11" name="Picture 10" descr="pink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469" y="1905220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2" name="Picture 11" descr="purpl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8771" y="1905220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15" name="Picture 14" descr="yellow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0" y="1657389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6" name="Picture 15" descr="lavendar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73307" y="2156266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17" name="Picture 16" descr="blush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6284" y="3645250"/>
                <a:ext cx="1040050" cy="3600000"/>
              </a:xfrm>
              <a:prstGeom prst="rect">
                <a:avLst/>
              </a:prstGeom>
            </p:spPr>
          </p:pic>
          <p:pic>
            <p:nvPicPr>
              <p:cNvPr id="18" name="Picture 17" descr="orang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8841" y="3676230"/>
                <a:ext cx="1065509" cy="3600000"/>
              </a:xfrm>
              <a:prstGeom prst="rect">
                <a:avLst/>
              </a:prstGeom>
            </p:spPr>
          </p:pic>
          <p:pic>
            <p:nvPicPr>
              <p:cNvPr id="19" name="Picture 18" descr="r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909" y="3636190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20" name="Picture 19" descr="mint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3993" y="3893081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21" name="Picture 20" descr="purple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18140" y="3536811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22" name="Picture 21" descr="yellow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9385" y="3645250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23" name="Picture 22" descr="r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5929" y="5181917"/>
                <a:ext cx="1004796" cy="3600000"/>
              </a:xfrm>
              <a:prstGeom prst="rect">
                <a:avLst/>
              </a:prstGeom>
            </p:spPr>
          </p:pic>
          <p:pic>
            <p:nvPicPr>
              <p:cNvPr id="24" name="Picture 23" descr="cream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4834" y="5058000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25" name="Picture 24" descr="teal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2508" y="5181917"/>
                <a:ext cx="1102095" cy="3600000"/>
              </a:xfrm>
              <a:prstGeom prst="rect">
                <a:avLst/>
              </a:prstGeom>
            </p:spPr>
          </p:pic>
          <p:pic>
            <p:nvPicPr>
              <p:cNvPr id="26" name="Picture 25" descr="pink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2355" y="5058000"/>
                <a:ext cx="1048511" cy="3600000"/>
              </a:xfrm>
              <a:prstGeom prst="rect">
                <a:avLst/>
              </a:prstGeom>
            </p:spPr>
          </p:pic>
          <p:pic>
            <p:nvPicPr>
              <p:cNvPr id="27" name="Picture 26" descr="blue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637" y="5058000"/>
                <a:ext cx="1004543" cy="3600000"/>
              </a:xfrm>
              <a:prstGeom prst="rect">
                <a:avLst/>
              </a:prstGeom>
            </p:spPr>
          </p:pic>
          <p:pic>
            <p:nvPicPr>
              <p:cNvPr id="28" name="Picture 27" descr="ltgreen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320" y="5058000"/>
                <a:ext cx="1004543" cy="3600000"/>
              </a:xfrm>
              <a:prstGeom prst="rect">
                <a:avLst/>
              </a:prstGeom>
            </p:spPr>
          </p:pic>
        </p:grpSp>
        <p:pic>
          <p:nvPicPr>
            <p:cNvPr id="55" name="Picture 54" descr="pin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602" y="5220383"/>
              <a:ext cx="1048511" cy="36000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023213" y="436222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B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36348" y="343282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G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4422" y="449212"/>
            <a:ext cx="7324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M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59142" y="492156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T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3703" y="343282"/>
            <a:ext cx="56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A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74692" y="588622"/>
            <a:ext cx="490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L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8806" y="3797667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P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3178" y="3797667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R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0889" y="3888107"/>
            <a:ext cx="351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I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59142" y="3853601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U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69010" y="3773118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K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26828" y="3950067"/>
            <a:ext cx="76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W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0459" y="2032349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D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98763" y="1660589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V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8041" y="2014359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Z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18757" y="1980894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E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53675" y="2032349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S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94544" y="2122789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H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90285" y="2337149"/>
            <a:ext cx="518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F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3757" y="5156509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O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88964" y="5179939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X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06922" y="5189403"/>
            <a:ext cx="595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N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57493" y="5220383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C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49008" y="5357470"/>
            <a:ext cx="47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Y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11826" y="5254889"/>
            <a:ext cx="556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Q</a:t>
            </a:r>
            <a:endParaRPr lang="en-US" sz="5400" dirty="0">
              <a:latin typeface="QBeginners"/>
              <a:cs typeface="QBeginner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997291" y="5372960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QBeginners"/>
                <a:cs typeface="QBeginners"/>
              </a:rPr>
              <a:t>J</a:t>
            </a:r>
            <a:endParaRPr lang="en-US" sz="5400" dirty="0">
              <a:latin typeface="QBeginners"/>
              <a:cs typeface="QBeginners"/>
            </a:endParaRPr>
          </a:p>
        </p:txBody>
      </p:sp>
    </p:spTree>
    <p:extLst>
      <p:ext uri="{BB962C8B-B14F-4D97-AF65-F5344CB8AC3E}">
        <p14:creationId xmlns:p14="http://schemas.microsoft.com/office/powerpoint/2010/main" val="29708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 rot="16200000">
            <a:off x="805119" y="2204756"/>
            <a:ext cx="5045624" cy="2197445"/>
            <a:chOff x="446283" y="609417"/>
            <a:chExt cx="4101213" cy="1786140"/>
          </a:xfrm>
        </p:grpSpPr>
        <p:pic>
          <p:nvPicPr>
            <p:cNvPr id="2" name="Picture 1" descr="giraffe_detective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83" y="609417"/>
              <a:ext cx="663579" cy="178614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765544" y="1239165"/>
              <a:ext cx="272953" cy="26332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2022063" y="692300"/>
              <a:ext cx="272953" cy="26332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82072" y="1771318"/>
              <a:ext cx="272953" cy="26332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81104" y="1639657"/>
              <a:ext cx="272953" cy="26332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82072" y="823961"/>
              <a:ext cx="272953" cy="26332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017535" y="1276172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74054" y="729307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34063" y="1808325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33095" y="1676664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34063" y="860968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958983" y="1603947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215502" y="1057082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274543" y="2004439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75511" y="1188743"/>
              <a:ext cx="272953" cy="26332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3900129" y="2489243"/>
            <a:ext cx="5948828" cy="2199641"/>
            <a:chOff x="213271" y="3926602"/>
            <a:chExt cx="4890321" cy="1808247"/>
          </a:xfrm>
        </p:grpSpPr>
        <p:pic>
          <p:nvPicPr>
            <p:cNvPr id="18" name="Picture 17" descr="giraffe_detective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71" y="4058263"/>
              <a:ext cx="1276137" cy="1676586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2157743" y="4477001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414262" y="3930136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774271" y="5009154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73303" y="4877493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74271" y="4061797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33513" y="3926602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769743" y="4345340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97036" y="5009154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69989" y="4512291"/>
              <a:ext cx="272953" cy="263322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873263" y="4591197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74912" y="4044332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879083" y="5069139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694163" y="4040798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330393" y="4459536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57686" y="5123350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830639" y="4626487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830639" y="5431685"/>
              <a:ext cx="272953" cy="263322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-252900" y="2845356"/>
            <a:ext cx="2963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More or Less?</a:t>
            </a:r>
            <a:endParaRPr lang="en-US" sz="4800" dirty="0">
              <a:latin typeface="QBeginners"/>
              <a:cs typeface="QBeginners"/>
            </a:endParaRPr>
          </a:p>
        </p:txBody>
      </p:sp>
    </p:spTree>
    <p:extLst>
      <p:ext uri="{BB962C8B-B14F-4D97-AF65-F5344CB8AC3E}">
        <p14:creationId xmlns:p14="http://schemas.microsoft.com/office/powerpoint/2010/main" val="9289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iraffe_detectiv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4" y="1204104"/>
            <a:ext cx="2058311" cy="50849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5056" y="2332383"/>
            <a:ext cx="1018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eight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6890" y="781088"/>
            <a:ext cx="784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five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375" y="3093712"/>
            <a:ext cx="738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one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3597" y="2332383"/>
            <a:ext cx="1104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seven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210" y="5066548"/>
            <a:ext cx="88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four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5416" y="517989"/>
            <a:ext cx="895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two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8435" y="4651050"/>
            <a:ext cx="1024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three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01454" y="3610753"/>
            <a:ext cx="633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six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8580" y="781088"/>
            <a:ext cx="722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ten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6040" y="5298599"/>
            <a:ext cx="861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QBeginners"/>
                <a:cs typeface="QBeginners"/>
              </a:rPr>
              <a:t>nine</a:t>
            </a:r>
            <a:endParaRPr lang="en-US" sz="4800" dirty="0">
              <a:latin typeface="QBeginners"/>
              <a:cs typeface="QBeginner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6136" y="2636512"/>
            <a:ext cx="4801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0450" y="1066852"/>
            <a:ext cx="342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QBeginners"/>
                <a:cs typeface="QBeginners"/>
              </a:rPr>
              <a:t>1</a:t>
            </a:r>
            <a:endParaRPr lang="en-US" sz="9600" dirty="0">
              <a:latin typeface="QBeginners"/>
              <a:cs typeface="QBeginner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0984" y="4433592"/>
            <a:ext cx="5392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6328" y="3093712"/>
            <a:ext cx="5182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58198" y="302650"/>
            <a:ext cx="541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4116" y="4513769"/>
            <a:ext cx="4949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0998" y="3398512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32098" y="756136"/>
            <a:ext cx="553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00648" y="1828852"/>
            <a:ext cx="7090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QBeginners"/>
                <a:cs typeface="QBeginners"/>
              </a:rPr>
              <a:t>10</a:t>
            </a:r>
            <a:endParaRPr lang="en-US" sz="9600" dirty="0">
              <a:latin typeface="QBeginners"/>
              <a:cs typeface="QBeginner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1469" y="4327885"/>
            <a:ext cx="5059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QBeginners"/>
                <a:cs typeface="QBeginners"/>
              </a:rPr>
              <a:t>8</a:t>
            </a:r>
            <a:endParaRPr lang="en-US" sz="9600" dirty="0">
              <a:latin typeface="QBeginners"/>
              <a:cs typeface="QBeginners"/>
            </a:endParaRPr>
          </a:p>
        </p:txBody>
      </p:sp>
    </p:spTree>
    <p:extLst>
      <p:ext uri="{BB962C8B-B14F-4D97-AF65-F5344CB8AC3E}">
        <p14:creationId xmlns:p14="http://schemas.microsoft.com/office/powerpoint/2010/main" val="161603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44" y="643000"/>
            <a:ext cx="8969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QBeginners"/>
                <a:cs typeface="QBeginners"/>
              </a:rPr>
              <a:t>a  and  be  I  in  is  it  of  that  the  to  was</a:t>
            </a:r>
            <a:endParaRPr lang="en-US" sz="4400" dirty="0">
              <a:latin typeface="QBeginners"/>
              <a:cs typeface="QBeginner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6695" y="1833120"/>
            <a:ext cx="8358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QBeginners"/>
                <a:cs typeface="QBeginners"/>
              </a:rPr>
              <a:t>all  as  are  at  but  for  had  have  he  her</a:t>
            </a:r>
            <a:endParaRPr lang="en-US" sz="4400" dirty="0">
              <a:latin typeface="QBeginners"/>
              <a:cs typeface="QBeginner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041" y="4213360"/>
            <a:ext cx="7584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QBeginners"/>
                <a:cs typeface="QBeginners"/>
              </a:rPr>
              <a:t>an  by  do  go  if  me  my  no  up  </a:t>
            </a:r>
            <a:r>
              <a:rPr lang="en-US" sz="4400" dirty="0">
                <a:latin typeface="QBeginners"/>
                <a:cs typeface="QBeginners"/>
              </a:rPr>
              <a:t>or</a:t>
            </a:r>
          </a:p>
        </p:txBody>
      </p:sp>
      <p:sp>
        <p:nvSpPr>
          <p:cNvPr id="5" name="Rectangle 4"/>
          <p:cNvSpPr/>
          <p:nvPr/>
        </p:nvSpPr>
        <p:spPr>
          <a:xfrm>
            <a:off x="986122" y="5403481"/>
            <a:ext cx="79599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QBeginners"/>
                <a:cs typeface="QBeginners"/>
              </a:rPr>
              <a:t>big  can  did</a:t>
            </a:r>
            <a:r>
              <a:rPr lang="en-US" sz="4400" dirty="0">
                <a:latin typeface="QBeginners"/>
                <a:cs typeface="QBeginners"/>
              </a:rPr>
              <a:t> </a:t>
            </a:r>
            <a:r>
              <a:rPr lang="en-US" sz="4400" dirty="0" smtClean="0">
                <a:latin typeface="QBeginners"/>
                <a:cs typeface="QBeginners"/>
              </a:rPr>
              <a:t> get  has</a:t>
            </a:r>
            <a:r>
              <a:rPr lang="en-US" sz="4400" dirty="0">
                <a:latin typeface="QBeginners"/>
                <a:cs typeface="QBeginners"/>
              </a:rPr>
              <a:t> </a:t>
            </a:r>
            <a:r>
              <a:rPr lang="en-US" sz="4400" dirty="0" smtClean="0">
                <a:latin typeface="QBeginners"/>
                <a:cs typeface="QBeginners"/>
              </a:rPr>
              <a:t> him  new  now</a:t>
            </a:r>
            <a:endParaRPr lang="en-US" sz="4400" dirty="0">
              <a:latin typeface="QBeginners"/>
              <a:cs typeface="QBeginner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79" y="3023240"/>
            <a:ext cx="9185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atin typeface="QBeginners"/>
                <a:cs typeface="QBeginners"/>
              </a:rPr>
              <a:t> his  not  on  one  said  so  they  we  with  you</a:t>
            </a:r>
            <a:endParaRPr lang="en-US" sz="4400" dirty="0">
              <a:latin typeface="QBeginners"/>
              <a:cs typeface="QBeginners"/>
            </a:endParaRPr>
          </a:p>
        </p:txBody>
      </p:sp>
    </p:spTree>
    <p:extLst>
      <p:ext uri="{BB962C8B-B14F-4D97-AF65-F5344CB8AC3E}">
        <p14:creationId xmlns:p14="http://schemas.microsoft.com/office/powerpoint/2010/main" val="216959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127</Words>
  <Application>Microsoft Macintosh PowerPoint</Application>
  <PresentationFormat>A4 Paper (210x297 mm)</PresentationFormat>
  <Paragraphs>78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Brisbane Catholic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cp:lastPrinted>2014-09-10T04:43:40Z</cp:lastPrinted>
  <dcterms:created xsi:type="dcterms:W3CDTF">2014-08-29T03:32:12Z</dcterms:created>
  <dcterms:modified xsi:type="dcterms:W3CDTF">2014-09-10T04:43:51Z</dcterms:modified>
</cp:coreProperties>
</file>